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2969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lovers may give a knot to show their love. The ‘double happiness knot’ is given and used when people get married to express each other’s love.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可知，爱人之间在结婚时赠送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双喜结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表达爱情，这与图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的双喜结相符。故选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205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704" y="882669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18574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widely used to make traditional clothing buttons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Rope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Cotton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140968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knots are also used when people make traditional clothes in China ... now silk is widely used to make those clothing knots.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可知，在传统服装中中国结通常是用丝绸制作的。故选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73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704" y="884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newspaper may you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Magic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Scientific study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Classic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6.eps" descr="id:21475040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907230"/>
            <a:ext cx="6048672" cy="657508"/>
          </a:xfrm>
          <a:prstGeom prst="rect">
            <a:avLst/>
          </a:prstGeom>
        </p:spPr>
      </p:pic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文章出处题。文章主要介绍了中国结的历史和文化，所以最有可能出现在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经典文化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版块。故选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6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7487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until the Qing Dynasty that this art was really accepted by common people.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是直到清朝这种艺术才真正被普通人所接受。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句是强调句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not until ...that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，强调时间状语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until the Qing Dynasty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。原句句式是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art was not really accepted by common people until the Qing Dynasty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996952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77265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1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67358"/>
            <a:ext cx="11552800" cy="14815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86588"/>
            <a:ext cx="2320919" cy="60654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313368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32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主要讲述了中国结以及它的发展历史。</a:t>
            </a:r>
            <a:endParaRPr lang="zh-CN" altLang="zh-CN" sz="3200" b="1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5212256" y="5733256"/>
            <a:ext cx="6615592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四川成都西川中学期中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gq18.jpg" descr="id:21474889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16579" y="3626070"/>
            <a:ext cx="7831520" cy="1987595"/>
          </a:xfrm>
          <a:prstGeom prst="rect">
            <a:avLst/>
          </a:prstGeom>
        </p:spPr>
      </p:pic>
      <p:pic>
        <p:nvPicPr>
          <p:cNvPr id="14" name="篇章导图.eps" descr="id:214748889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7999" y="3068960"/>
            <a:ext cx="1880409" cy="52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1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Chinese knot is made of a rope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shape has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 meaning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you can see it 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decoration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 for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use ropes of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colours to make a Chinese knot, but they usually choose red because it means good luck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x65.jpg" descr="id:21475040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911630" y="1268760"/>
            <a:ext cx="1919112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1"/>
            <a:ext cx="11485848" cy="556320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Chinese knot has a long history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might have firstly made them to record information and send messages before they started to use words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well-known that the knots were used for decoration and to express thoughts and feelings in the Tang Dynasty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later popular in Ming and Qing Dynasties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was not until the Qing Dynasty that this art was really accepted by common people</a:t>
            </a:r>
            <a:r>
              <a:rPr lang="en-US" altLang="zh-CN" sz="3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2742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today, Chinese knots hold special meanings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lovers may give a knot to show their love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double happiness knot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given and used when people get married to express each other’s love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8536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knots are also used when people make traditional clothes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play the role of buttons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纽扣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now silk is widely used to make those clothing knots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tourists like to buy Chinese knots as gifts for the friends during the trip and there are many shopping streets where people can buy Chinese knots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960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part of a Chinese knot mainly shows its different meaning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shape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size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shape has its own meaning.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可知，每个形状都有它自己的含义。故选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56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26654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Chinese knots become a folk art truly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Tang Dynasty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Ming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Qing Dynasty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33056"/>
            <a:ext cx="11485848" cy="234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was not until the Qing Dynasty that this art was really accepted by common people.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可知，中国结在清代真正成为民间艺术。故选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44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中考新考法-4.eps" descr="id:2147500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959369"/>
            <a:ext cx="4536504" cy="578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81700" y="91998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matches the example in Paragraph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qx66.jpg" descr="id:21475040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674143" y="2564904"/>
            <a:ext cx="644660" cy="2191844"/>
          </a:xfrm>
          <a:prstGeom prst="rect">
            <a:avLst/>
          </a:prstGeom>
        </p:spPr>
      </p:pic>
      <p:pic>
        <p:nvPicPr>
          <p:cNvPr id="7" name="qx67.jpg" descr="id:21475040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7816" y="2564903"/>
            <a:ext cx="1864077" cy="2191844"/>
          </a:xfrm>
          <a:prstGeom prst="rect">
            <a:avLst/>
          </a:prstGeom>
        </p:spPr>
      </p:pic>
      <p:pic>
        <p:nvPicPr>
          <p:cNvPr id="8" name="qx68.jpg" descr="id:214750405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453838" y="2636912"/>
            <a:ext cx="1307961" cy="219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0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583</Words>
  <Application>Microsoft Office PowerPoint</Application>
  <PresentationFormat>自定义</PresentationFormat>
  <Paragraphs>43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